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0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8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8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81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3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5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99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3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3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7B1A3-2618-4DC9-8A38-317D5BB0A7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B2D08-AF0E-4334-8B7F-9AC6E00F8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6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723900"/>
            <a:ext cx="93726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4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29" y="1825625"/>
            <a:ext cx="8590141" cy="4351338"/>
          </a:xfrm>
        </p:spPr>
      </p:pic>
    </p:spTree>
    <p:extLst>
      <p:ext uri="{BB962C8B-B14F-4D97-AF65-F5344CB8AC3E}">
        <p14:creationId xmlns:p14="http://schemas.microsoft.com/office/powerpoint/2010/main" val="19420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1829594"/>
            <a:ext cx="9067800" cy="4343400"/>
          </a:xfrm>
        </p:spPr>
      </p:pic>
    </p:spTree>
    <p:extLst>
      <p:ext uri="{BB962C8B-B14F-4D97-AF65-F5344CB8AC3E}">
        <p14:creationId xmlns:p14="http://schemas.microsoft.com/office/powerpoint/2010/main" val="41062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99" y="1825625"/>
            <a:ext cx="8364602" cy="4351338"/>
          </a:xfrm>
        </p:spPr>
      </p:pic>
    </p:spTree>
    <p:extLst>
      <p:ext uri="{BB962C8B-B14F-4D97-AF65-F5344CB8AC3E}">
        <p14:creationId xmlns:p14="http://schemas.microsoft.com/office/powerpoint/2010/main" val="175301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495" y="1825625"/>
            <a:ext cx="8101009" cy="4351338"/>
          </a:xfrm>
        </p:spPr>
      </p:pic>
    </p:spTree>
    <p:extLst>
      <p:ext uri="{BB962C8B-B14F-4D97-AF65-F5344CB8AC3E}">
        <p14:creationId xmlns:p14="http://schemas.microsoft.com/office/powerpoint/2010/main" val="19580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246" y="1825625"/>
            <a:ext cx="8653508" cy="4351338"/>
          </a:xfrm>
        </p:spPr>
      </p:pic>
    </p:spTree>
    <p:extLst>
      <p:ext uri="{BB962C8B-B14F-4D97-AF65-F5344CB8AC3E}">
        <p14:creationId xmlns:p14="http://schemas.microsoft.com/office/powerpoint/2010/main" val="25350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246" y="1825625"/>
            <a:ext cx="8653508" cy="4351338"/>
          </a:xfrm>
        </p:spPr>
      </p:pic>
    </p:spTree>
    <p:extLst>
      <p:ext uri="{BB962C8B-B14F-4D97-AF65-F5344CB8AC3E}">
        <p14:creationId xmlns:p14="http://schemas.microsoft.com/office/powerpoint/2010/main" val="30026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83" y="1825625"/>
            <a:ext cx="6153433" cy="4351338"/>
          </a:xfrm>
        </p:spPr>
      </p:pic>
    </p:spTree>
    <p:extLst>
      <p:ext uri="{BB962C8B-B14F-4D97-AF65-F5344CB8AC3E}">
        <p14:creationId xmlns:p14="http://schemas.microsoft.com/office/powerpoint/2010/main" val="24361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MED-2014</dc:creator>
  <cp:lastModifiedBy>MED-2014</cp:lastModifiedBy>
  <cp:revision>1</cp:revision>
  <dcterms:created xsi:type="dcterms:W3CDTF">2014-05-26T20:26:10Z</dcterms:created>
  <dcterms:modified xsi:type="dcterms:W3CDTF">2014-05-26T20:26:34Z</dcterms:modified>
</cp:coreProperties>
</file>